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JUÍZO JÁ VEM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JUÍZO JÁ VEM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701BE33-AECF-4238-A204-9944FF69D8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Senhor abriu os livros, </a:t>
            </a:r>
          </a:p>
          <a:p>
            <a:r>
              <a:rPr lang="pt-BR" dirty="0"/>
              <a:t>O Juiz Se assentou.</a:t>
            </a:r>
          </a:p>
          <a:p>
            <a:r>
              <a:rPr lang="pt-BR" dirty="0"/>
              <a:t>Cada ato e motivo, </a:t>
            </a:r>
          </a:p>
          <a:p>
            <a:r>
              <a:rPr lang="pt-BR" dirty="0"/>
              <a:t>Perante o Universo, patente ficou. </a:t>
            </a:r>
          </a:p>
        </p:txBody>
      </p:sp>
    </p:spTree>
    <p:extLst>
      <p:ext uri="{BB962C8B-B14F-4D97-AF65-F5344CB8AC3E}">
        <p14:creationId xmlns:p14="http://schemas.microsoft.com/office/powerpoint/2010/main" val="3187783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JUÍZO JÁ VEM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4E1711-9427-4E82-9DEB-6C6E8DBE6C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não sabe </a:t>
            </a:r>
          </a:p>
          <a:p>
            <a:r>
              <a:rPr lang="pt-BR" dirty="0"/>
              <a:t>que o juízo já vem;</a:t>
            </a:r>
          </a:p>
          <a:p>
            <a:r>
              <a:rPr lang="pt-BR" dirty="0"/>
              <a:t>Prossegue em seu rumo, </a:t>
            </a:r>
          </a:p>
          <a:p>
            <a:r>
              <a:rPr lang="pt-BR" dirty="0"/>
              <a:t>sem luz e sem paz. </a:t>
            </a:r>
          </a:p>
        </p:txBody>
      </p:sp>
    </p:spTree>
    <p:extLst>
      <p:ext uri="{BB962C8B-B14F-4D97-AF65-F5344CB8AC3E}">
        <p14:creationId xmlns:p14="http://schemas.microsoft.com/office/powerpoint/2010/main" val="2205900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JUÍZO JÁ VEM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02245AD-7566-4DB9-AF39-82E1F8B389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Cristo oferece </a:t>
            </a:r>
          </a:p>
          <a:p>
            <a:r>
              <a:rPr lang="pt-BR" dirty="0"/>
              <a:t>vitória eterna; </a:t>
            </a:r>
          </a:p>
          <a:p>
            <a:r>
              <a:rPr lang="pt-BR" dirty="0"/>
              <a:t>Aceita a oferta e vida terás.</a:t>
            </a:r>
          </a:p>
        </p:txBody>
      </p:sp>
    </p:spTree>
    <p:extLst>
      <p:ext uri="{BB962C8B-B14F-4D97-AF65-F5344CB8AC3E}">
        <p14:creationId xmlns:p14="http://schemas.microsoft.com/office/powerpoint/2010/main" val="40841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JUÍZO JÁ VEM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725E410-C9E6-40DA-B174-E3CAAE9D6E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Quando se fizer chamada,</a:t>
            </a:r>
          </a:p>
          <a:p>
            <a:r>
              <a:rPr lang="pt-BR" sz="4000" dirty="0"/>
              <a:t>Quem liberto será? </a:t>
            </a:r>
          </a:p>
          <a:p>
            <a:r>
              <a:rPr lang="pt-BR" sz="4000" dirty="0"/>
              <a:t>Só o crente que aceita a Cristo,</a:t>
            </a:r>
          </a:p>
          <a:p>
            <a:r>
              <a:rPr lang="pt-BR" sz="4000" dirty="0"/>
              <a:t>No dia do juízo, vitória terá.</a:t>
            </a:r>
          </a:p>
        </p:txBody>
      </p:sp>
    </p:spTree>
    <p:extLst>
      <p:ext uri="{BB962C8B-B14F-4D97-AF65-F5344CB8AC3E}">
        <p14:creationId xmlns:p14="http://schemas.microsoft.com/office/powerpoint/2010/main" val="1207732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JUÍZO JÁ VEM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4E1711-9427-4E82-9DEB-6C6E8DBE6C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não sabe </a:t>
            </a:r>
          </a:p>
          <a:p>
            <a:r>
              <a:rPr lang="pt-BR" dirty="0"/>
              <a:t>que o juízo já vem;</a:t>
            </a:r>
          </a:p>
          <a:p>
            <a:r>
              <a:rPr lang="pt-BR" dirty="0"/>
              <a:t>Prossegue em seu rumo, </a:t>
            </a:r>
          </a:p>
          <a:p>
            <a:r>
              <a:rPr lang="pt-BR" dirty="0"/>
              <a:t>sem luz e sem paz. </a:t>
            </a:r>
          </a:p>
        </p:txBody>
      </p:sp>
    </p:spTree>
    <p:extLst>
      <p:ext uri="{BB962C8B-B14F-4D97-AF65-F5344CB8AC3E}">
        <p14:creationId xmlns:p14="http://schemas.microsoft.com/office/powerpoint/2010/main" val="369104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JUÍZO JÁ VEM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02245AD-7566-4DB9-AF39-82E1F8B389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Cristo oferece </a:t>
            </a:r>
          </a:p>
          <a:p>
            <a:r>
              <a:rPr lang="pt-BR" dirty="0"/>
              <a:t>vitória eterna; </a:t>
            </a:r>
          </a:p>
          <a:p>
            <a:r>
              <a:rPr lang="pt-BR" dirty="0"/>
              <a:t>Aceita a oferta e vida terás.</a:t>
            </a:r>
          </a:p>
        </p:txBody>
      </p:sp>
    </p:spTree>
    <p:extLst>
      <p:ext uri="{BB962C8B-B14F-4D97-AF65-F5344CB8AC3E}">
        <p14:creationId xmlns:p14="http://schemas.microsoft.com/office/powerpoint/2010/main" val="2170673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1717</TotalTime>
  <Words>80</Words>
  <Application>Microsoft Office PowerPoint</Application>
  <PresentationFormat>Apresentação na tela (16:9)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JUÍZO JÁ VEM</vt:lpstr>
      <vt:lpstr>O JUÍZO JÁ VEM</vt:lpstr>
      <vt:lpstr>O JUÍZO JÁ VEM</vt:lpstr>
      <vt:lpstr>O JUÍZO JÁ VEM</vt:lpstr>
      <vt:lpstr>O JUÍZO JÁ VEM</vt:lpstr>
      <vt:lpstr>O JUÍZO JÁ VEM</vt:lpstr>
      <vt:lpstr>O JUÍZO JÁ VEM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2019-06-12T23:06:17Z</dcterms:modified>
</cp:coreProperties>
</file>

<file path=docProps/thumbnail.jpeg>
</file>